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8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E64CF1-94E1-489A-9036-3890CA38970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61CBB04-FE96-4E32-8FB9-9A37F946A15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6D2550-114F-4A47-A765-C72D156895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8C200-860B-4C0A-AD06-11DCC75F82C9}" type="datetimeFigureOut">
              <a:rPr lang="en-US" smtClean="0"/>
              <a:t>11/18/2024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E8306D-0A33-49D4-B24C-B3CEC280D9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001CFB-21B3-421D-AA5B-40D1629538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62674-7728-4A89-B643-F29B102279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64085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7DE000-8F51-4392-AAFB-EFA993A59A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EBBBB74-5DC3-4BF2-AA77-760962F1B70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6C845D-7DEC-42C6-827E-060EED48B7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8C200-860B-4C0A-AD06-11DCC75F82C9}" type="datetimeFigureOut">
              <a:rPr lang="en-US" smtClean="0"/>
              <a:t>11/18/2024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8EA1D7-9EB0-4B83-9F37-22665BB7F5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C5AE76-0AF1-46DE-86FA-25211ED209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62674-7728-4A89-B643-F29B102279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80776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26CCB2F-5051-4EC0-A3D7-A7F8E513D62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AE0EE25-003D-4801-A51E-A17BECEAF37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A96336-8F33-4EBD-AE62-4242F4CD93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8C200-860B-4C0A-AD06-11DCC75F82C9}" type="datetimeFigureOut">
              <a:rPr lang="en-US" smtClean="0"/>
              <a:t>11/18/2024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009A93-6C44-4F23-84C0-7DC5A45AC9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D2ECDB-7FC6-4488-ADBA-2B4BFECB7A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62674-7728-4A89-B643-F29B102279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2756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78A3A6-A08B-4B91-9175-A8AE08A40C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8F92D0-30B6-4954-B55A-572329FECF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CF1FD0-AD02-4E1D-9F78-3439FE9F34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8C200-860B-4C0A-AD06-11DCC75F82C9}" type="datetimeFigureOut">
              <a:rPr lang="en-US" smtClean="0"/>
              <a:t>11/18/2024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807974-8788-4F48-8368-BB7BEB5922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037BAA-6342-483A-9720-7F94F8FE48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62674-7728-4A89-B643-F29B102279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59376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C4F943-0CC9-4C8C-935F-78AC5F4029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3EA2D84-49E7-4667-AAA7-8FF0ED6BA8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4CB97A-8628-418C-9F0D-046CF56B44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8C200-860B-4C0A-AD06-11DCC75F82C9}" type="datetimeFigureOut">
              <a:rPr lang="en-US" smtClean="0"/>
              <a:t>11/18/2024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637E1C-9DF3-4411-80CF-E938E871ED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F19960-F2BC-4BC1-AD62-86DCB3DF82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62674-7728-4A89-B643-F29B102279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85875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9DCB63-709E-4427-8882-9AE0AAC36E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A4792D-4356-4FBF-AEAE-A1E737C41C0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B00C1E1-B2B1-4904-B1F2-6D792CE07F3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C044469-BFE4-405A-B6B2-FB5B523A2F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8C200-860B-4C0A-AD06-11DCC75F82C9}" type="datetimeFigureOut">
              <a:rPr lang="en-US" smtClean="0"/>
              <a:t>11/18/2024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72174B6-1BFD-4C21-A52B-11449EF2CA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B0FE831-E82B-4F7D-81EA-31100ECB07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62674-7728-4A89-B643-F29B102279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19567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71CA65-689A-445B-8F97-97A58239DB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5907B4E-6792-4B4C-9DE9-6DC038453A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FEA0126-01A1-4B3A-A68F-2D621288C2B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9843A19-6E5C-4987-A27F-C4C845B2AEC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07FA026-A994-4DE6-A54D-B8F89A14E1F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450BCD1-B5FE-4D79-878E-357B83350C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8C200-860B-4C0A-AD06-11DCC75F82C9}" type="datetimeFigureOut">
              <a:rPr lang="en-US" smtClean="0"/>
              <a:t>11/18/2024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386B7DF-BB06-4B08-B536-299A07C6CC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6892A48-EC0E-4923-9B95-7D01F3E5ED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62674-7728-4A89-B643-F29B102279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90378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3DA927-9685-4AAC-BBE0-D288778652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03C9FC3-69E2-4877-8A7D-EF9B0EC4E1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8C200-860B-4C0A-AD06-11DCC75F82C9}" type="datetimeFigureOut">
              <a:rPr lang="en-US" smtClean="0"/>
              <a:t>11/18/2024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B51EB30-FCB9-4FE1-8789-DC6821B4D0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A886627-ACEC-4D57-A61C-C698E0C41C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62674-7728-4A89-B643-F29B102279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44441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7BFF4E1-9A1C-4CFC-8CCD-9110005D0C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8C200-860B-4C0A-AD06-11DCC75F82C9}" type="datetimeFigureOut">
              <a:rPr lang="en-US" smtClean="0"/>
              <a:t>11/18/2024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69BB4E2-7FB9-4B97-AD71-A8B2399EAB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BE01F06-C877-4C7C-B3E0-BED08728B6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62674-7728-4A89-B643-F29B102279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06417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AD0AA2-94A5-40DB-91C7-2E216E8ADF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756A18-04D3-4150-ADF3-21D5A7E795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90B4FAA-FA4A-4ABF-8BF9-47004F1C9C2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93A01BE-D25C-4594-91A6-4A4472A386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8C200-860B-4C0A-AD06-11DCC75F82C9}" type="datetimeFigureOut">
              <a:rPr lang="en-US" smtClean="0"/>
              <a:t>11/18/2024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55375C6-1506-43EF-BA82-7F160E3559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F90622D-CFED-450A-807B-3D4C384757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62674-7728-4A89-B643-F29B102279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0150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EC2236-1AA2-46E7-99F4-FC8B728394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9B39E58-59AC-4B97-A302-14F7E5E8852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81EF2D4-AB9F-44A0-B31F-0A0C2A40FCC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FFFE979-3DEC-43D7-AB9B-7AA884785F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8C200-860B-4C0A-AD06-11DCC75F82C9}" type="datetimeFigureOut">
              <a:rPr lang="en-US" smtClean="0"/>
              <a:t>11/18/2024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43C53BA-77F6-4066-AE8F-9300D1777F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EBCBAEF-B8B7-4321-952B-F3E8DEC0CC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62674-7728-4A89-B643-F29B102279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77516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C3FB764-FDE7-408C-A023-68035A537C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C9A5F3A-5EE0-462E-B1E7-2B4C965E6C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406C62-EDC2-412A-8375-882CAE3824C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E8C200-860B-4C0A-AD06-11DCC75F82C9}" type="datetimeFigureOut">
              <a:rPr lang="en-US" smtClean="0"/>
              <a:t>11/18/2024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8AD2E9-F382-4DD0-A642-27F8776FBC6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A378EB-ABA1-491A-A577-2CADCD4A00A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F62674-7728-4A89-B643-F29B102279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91131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27737F-15F7-44C4-A731-D38A8E2E189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E301F3A-3535-46F2-9DE2-B7D9476FA79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425543" y="5106344"/>
            <a:ext cx="5968926" cy="1733014"/>
          </a:xfrm>
        </p:spPr>
        <p:txBody>
          <a:bodyPr>
            <a:normAutofit/>
          </a:bodyPr>
          <a:lstStyle/>
          <a:p>
            <a:r>
              <a:rPr lang="ko-KR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Historic" panose="020B0502040204020203" pitchFamily="34" charset="0"/>
                <a:ea typeface="Malgun Gothic" panose="020B0503020000020004" pitchFamily="34" charset="-127"/>
                <a:cs typeface="Segoe UI Historic" panose="020B0502040204020203" pitchFamily="34" charset="0"/>
              </a:rPr>
              <a:t>시각</a:t>
            </a:r>
            <a:r>
              <a:rPr lang="ko-KR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Segoe UI Historic" panose="020B0502040204020203" pitchFamily="34" charset="0"/>
                <a:cs typeface="Arial" panose="020B0604020202020204" pitchFamily="34" charset="0"/>
              </a:rPr>
              <a:t> </a:t>
            </a:r>
            <a:r>
              <a:rPr lang="ko-KR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Historic" panose="020B0502040204020203" pitchFamily="34" charset="0"/>
                <a:ea typeface="Malgun Gothic" panose="020B0503020000020004" pitchFamily="34" charset="-127"/>
                <a:cs typeface="Segoe UI Historic" panose="020B0502040204020203" pitchFamily="34" charset="0"/>
              </a:rPr>
              <a:t>장애인을</a:t>
            </a:r>
            <a:r>
              <a:rPr lang="ko-KR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Segoe UI Historic" panose="020B0502040204020203" pitchFamily="34" charset="0"/>
                <a:cs typeface="Arial" panose="020B0604020202020204" pitchFamily="34" charset="0"/>
              </a:rPr>
              <a:t> </a:t>
            </a:r>
            <a:r>
              <a:rPr lang="ko-KR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Historic" panose="020B0502040204020203" pitchFamily="34" charset="0"/>
                <a:ea typeface="Malgun Gothic" panose="020B0503020000020004" pitchFamily="34" charset="-127"/>
                <a:cs typeface="Segoe UI Historic" panose="020B0502040204020203" pitchFamily="34" charset="0"/>
              </a:rPr>
              <a:t>위한</a:t>
            </a:r>
            <a:r>
              <a:rPr lang="ko-KR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Segoe UI Historic" panose="020B0502040204020203" pitchFamily="34" charset="0"/>
                <a:cs typeface="Arial" panose="020B0604020202020204" pitchFamily="34" charset="0"/>
              </a:rPr>
              <a:t> </a:t>
            </a:r>
            <a:r>
              <a:rPr lang="ko-KR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Historic" panose="020B0502040204020203" pitchFamily="34" charset="0"/>
                <a:ea typeface="Malgun Gothic" panose="020B0503020000020004" pitchFamily="34" charset="-127"/>
                <a:cs typeface="Segoe UI Historic" panose="020B0502040204020203" pitchFamily="34" charset="0"/>
              </a:rPr>
              <a:t>후원의</a:t>
            </a:r>
            <a:r>
              <a:rPr lang="ko-KR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Segoe UI Historic" panose="020B0502040204020203" pitchFamily="34" charset="0"/>
                <a:cs typeface="Arial" panose="020B0604020202020204" pitchFamily="34" charset="0"/>
              </a:rPr>
              <a:t> </a:t>
            </a:r>
            <a:r>
              <a:rPr lang="ko-KR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Historic" panose="020B0502040204020203" pitchFamily="34" charset="0"/>
                <a:ea typeface="Malgun Gothic" panose="020B0503020000020004" pitchFamily="34" charset="-127"/>
                <a:cs typeface="Segoe UI Historic" panose="020B0502040204020203" pitchFamily="34" charset="0"/>
              </a:rPr>
              <a:t>밤</a:t>
            </a:r>
            <a:r>
              <a:rPr lang="en-US" altLang="ko-KR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Historic" panose="020B0502040204020203" pitchFamily="34" charset="0"/>
                <a:ea typeface="Malgun Gothic" panose="020B0503020000020004" pitchFamily="34" charset="-127"/>
                <a:cs typeface="Segoe UI Historic" panose="020B0502040204020203" pitchFamily="34" charset="0"/>
              </a:rPr>
              <a:t>  </a:t>
            </a:r>
            <a:r>
              <a:rPr lang="ko-KR" altLang="en-US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Historic" panose="020B0502040204020203" pitchFamily="34" charset="0"/>
                <a:ea typeface="Malgun Gothic" panose="020B0503020000020004" pitchFamily="34" charset="-127"/>
                <a:cs typeface="Segoe UI Historic" panose="020B0502040204020203" pitchFamily="34" charset="0"/>
              </a:rPr>
              <a:t>발레이야기 </a:t>
            </a:r>
            <a:endParaRPr lang="en-US" altLang="ko-KR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UI Historic" panose="020B0502040204020203" pitchFamily="34" charset="0"/>
              <a:ea typeface="Malgun Gothic" panose="020B0503020000020004" pitchFamily="34" charset="-127"/>
              <a:cs typeface="Segoe UI Historic" panose="020B0502040204020203" pitchFamily="34" charset="0"/>
            </a:endParaRPr>
          </a:p>
          <a:p>
            <a:r>
              <a:rPr lang="en-US" sz="18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Historic" panose="020B0502040204020203" pitchFamily="34" charset="0"/>
                <a:ea typeface="Malgun Gothic" panose="020B0503020000020004" pitchFamily="34" charset="-127"/>
                <a:cs typeface="Arial" panose="020B0604020202020204" pitchFamily="34" charset="0"/>
              </a:rPr>
              <a:t> A night of patronage for the visually impaired</a:t>
            </a:r>
            <a:endParaRPr lang="en-US" sz="1800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Malgun Gothic" panose="020B0503020000020004" pitchFamily="34" charset="-127"/>
              <a:cs typeface="Arial" panose="020B0604020202020204" pitchFamily="34" charset="0"/>
            </a:endParaRPr>
          </a:p>
          <a:p>
            <a:r>
              <a:rPr lang="ko-KR" altLang="en-US" sz="18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한미무용연합 진발레스쿨 </a:t>
            </a:r>
            <a:endParaRPr lang="en-US" altLang="ko-KR" sz="1800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18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KOA Jean Ballet School  11/15/24 </a:t>
            </a:r>
          </a:p>
        </p:txBody>
      </p:sp>
      <p:sp>
        <p:nvSpPr>
          <p:cNvPr id="15" name="Frame 14">
            <a:extLst>
              <a:ext uri="{FF2B5EF4-FFF2-40B4-BE49-F238E27FC236}">
                <a16:creationId xmlns:a16="http://schemas.microsoft.com/office/drawing/2014/main" id="{C90AD9DE-D001-45B8-98B1-ACD3BAE00820}"/>
              </a:ext>
            </a:extLst>
          </p:cNvPr>
          <p:cNvSpPr/>
          <p:nvPr/>
        </p:nvSpPr>
        <p:spPr>
          <a:xfrm>
            <a:off x="0" y="80963"/>
            <a:ext cx="12191999" cy="6858000"/>
          </a:xfrm>
          <a:prstGeom prst="frame">
            <a:avLst>
              <a:gd name="adj1" fmla="val 155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BA42CC2C-BD17-4295-BD2B-98E585F0EA7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5961" y="278760"/>
            <a:ext cx="4588347" cy="630048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65432434-5DC3-4014-99C9-ADC443B283B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4096" y="574755"/>
            <a:ext cx="5542350" cy="4037798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C366A947-EF72-4539-9BFA-72AB4BF838E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4760" y="486406"/>
            <a:ext cx="1604465" cy="1604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06052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72</TotalTime>
  <Words>22</Words>
  <Application>Microsoft Office PowerPoint</Application>
  <PresentationFormat>Widescreen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Segoe UI Historic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Jean Choi</dc:creator>
  <cp:lastModifiedBy>Jean Choi</cp:lastModifiedBy>
  <cp:revision>15</cp:revision>
  <dcterms:created xsi:type="dcterms:W3CDTF">2024-08-28T18:35:45Z</dcterms:created>
  <dcterms:modified xsi:type="dcterms:W3CDTF">2024-11-18T20:45:49Z</dcterms:modified>
</cp:coreProperties>
</file>